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1" d="100"/>
          <a:sy n="121" d="100"/>
        </p:scale>
        <p:origin x="-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9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8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64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4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0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1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6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94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78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83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0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B488-D6CE-4FBA-8071-CEA68B2C20B5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B0DE-1791-45EA-9011-BBDCBD6B20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33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4248"/>
            <a:ext cx="12192000" cy="4264405"/>
          </a:xfrm>
          <a:prstGeom prst="rect">
            <a:avLst/>
          </a:prstGeom>
        </p:spPr>
      </p:pic>
      <p:pic>
        <p:nvPicPr>
          <p:cNvPr id="16" name="Immagine 1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4249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237170"/>
            <a:ext cx="9144000" cy="1759675"/>
          </a:xfrm>
        </p:spPr>
        <p:txBody>
          <a:bodyPr/>
          <a:lstStyle/>
          <a:p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48303"/>
            <a:ext cx="9144000" cy="1655762"/>
          </a:xfrm>
        </p:spPr>
        <p:txBody>
          <a:bodyPr/>
          <a:lstStyle/>
          <a:p>
            <a:r>
              <a:rPr lang="it-IT" i="1" dirty="0" smtClean="0"/>
              <a:t>Author(s)</a:t>
            </a:r>
          </a:p>
          <a:p>
            <a:r>
              <a:rPr lang="it-IT" i="1" dirty="0" smtClean="0"/>
              <a:t>*********************** NOMI AUTORI ANCHE NELLE PAGG SUCCESSIVE ??????? </a:t>
            </a:r>
            <a:r>
              <a:rPr lang="it-IT" i="1" smtClean="0"/>
              <a:t>**********</a:t>
            </a:r>
            <a:endParaRPr lang="it-IT" i="1" dirty="0"/>
          </a:p>
          <a:p>
            <a:endParaRPr lang="it-IT" i="1" dirty="0" smtClean="0"/>
          </a:p>
          <a:p>
            <a:endParaRPr lang="it-IT" i="1" dirty="0"/>
          </a:p>
          <a:p>
            <a:endParaRPr lang="it-IT" i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507" y="306304"/>
            <a:ext cx="1119171" cy="720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910" y="306304"/>
            <a:ext cx="1685854" cy="720000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4032173" y="1118380"/>
            <a:ext cx="773459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CHALLENGES: Companies and Universities working for a better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</a:t>
            </a:r>
          </a:p>
          <a:p>
            <a:r>
              <a:rPr lang="it-IT" sz="1600" b="1" i="1" dirty="0" smtClean="0">
                <a:solidFill>
                  <a:schemeClr val="bg1"/>
                </a:solidFill>
              </a:rPr>
              <a:t>7-8 September 2020 – Pisa, Italy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9" y="6309579"/>
            <a:ext cx="1184810" cy="360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132" y="6189415"/>
            <a:ext cx="637632" cy="5400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55" b="30603"/>
          <a:stretch/>
        </p:blipFill>
        <p:spPr>
          <a:xfrm>
            <a:off x="5147797" y="6192471"/>
            <a:ext cx="1879404" cy="54000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99" y="593600"/>
            <a:ext cx="3043494" cy="1440000"/>
          </a:xfrm>
          <a:prstGeom prst="rect">
            <a:avLst/>
          </a:prstGeom>
          <a:effectLst>
            <a:glow rad="127000">
              <a:srgbClr val="88302F"/>
            </a:glow>
          </a:effectLst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00" y="5968653"/>
            <a:ext cx="12208999" cy="10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5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7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9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4248"/>
            <a:ext cx="12192000" cy="4630744"/>
          </a:xfrm>
          <a:prstGeom prst="rect">
            <a:avLst/>
          </a:prstGeom>
        </p:spPr>
      </p:pic>
      <p:pic>
        <p:nvPicPr>
          <p:cNvPr id="14" name="Immagine 1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Paper</a:t>
            </a:r>
            <a:r>
              <a:rPr lang="it-IT" b="1" dirty="0" smtClean="0"/>
              <a:t> </a:t>
            </a:r>
            <a:r>
              <a:rPr lang="it-IT" b="1" dirty="0" err="1" smtClean="0"/>
              <a:t>title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references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3407"/>
            <a:ext cx="12192000" cy="10687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7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4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2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8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225"/>
            <a:ext cx="12192000" cy="540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Title text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Text corpus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849"/>
            <a:ext cx="10515600" cy="921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55074" y="6321670"/>
            <a:ext cx="604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Sinergie-SIMA 2020 Management Conference</a:t>
            </a:r>
          </a:p>
          <a:p>
            <a:r>
              <a:rPr lang="en-US" sz="1400" b="1" i="1" dirty="0" smtClean="0">
                <a:solidFill>
                  <a:schemeClr val="bg1"/>
                </a:solidFill>
              </a:rPr>
              <a:t>GRAND CHALLENGES: Companies and Universities working for a better society</a:t>
            </a:r>
            <a:endParaRPr lang="it-IT" sz="1400" b="1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71133" y="6328225"/>
            <a:ext cx="408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7-8 September 2020</a:t>
            </a:r>
          </a:p>
          <a:p>
            <a:pPr algn="r"/>
            <a:r>
              <a:rPr lang="it-IT" sz="1400" b="1" dirty="0" smtClean="0">
                <a:solidFill>
                  <a:schemeClr val="bg1"/>
                </a:solidFill>
              </a:rPr>
              <a:t>Pisa, Italy</a:t>
            </a:r>
            <a:endParaRPr lang="it-IT" sz="1400" b="1" dirty="0">
              <a:solidFill>
                <a:schemeClr val="bg1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" t="7257" r="58405" b="4762"/>
          <a:stretch/>
        </p:blipFill>
        <p:spPr>
          <a:xfrm>
            <a:off x="838200" y="6337941"/>
            <a:ext cx="5403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406</Words>
  <Application>Microsoft Office PowerPoint</Application>
  <PresentationFormat>Personalizzato</PresentationFormat>
  <Paragraphs>96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Paper title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Title text</vt:lpstr>
      <vt:lpstr>Paper 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Bonfanti</dc:creator>
  <cp:lastModifiedBy>ada.rossi</cp:lastModifiedBy>
  <cp:revision>11</cp:revision>
  <dcterms:created xsi:type="dcterms:W3CDTF">2020-05-23T06:54:51Z</dcterms:created>
  <dcterms:modified xsi:type="dcterms:W3CDTF">2020-06-30T06:02:02Z</dcterms:modified>
</cp:coreProperties>
</file>