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iAKpmeFraorfaxaWoWR56Kz8MT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0" Type="http://schemas.openxmlformats.org/officeDocument/2006/relationships/image" Target="../media/image9.png"/><Relationship Id="rId9" Type="http://schemas.openxmlformats.org/officeDocument/2006/relationships/image" Target="../media/image2.png"/><Relationship Id="rId5" Type="http://schemas.openxmlformats.org/officeDocument/2006/relationships/image" Target="../media/image6.jpg"/><Relationship Id="rId6" Type="http://schemas.openxmlformats.org/officeDocument/2006/relationships/image" Target="../media/image5.png"/><Relationship Id="rId7" Type="http://schemas.openxmlformats.org/officeDocument/2006/relationships/image" Target="../media/image1.jp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704248"/>
            <a:ext cx="12192000" cy="42644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164249"/>
            <a:ext cx="12192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>
            <p:ph type="ctrTitle"/>
          </p:nvPr>
        </p:nvSpPr>
        <p:spPr>
          <a:xfrm>
            <a:off x="1524000" y="2639204"/>
            <a:ext cx="9144000" cy="17596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libri"/>
              <a:buNone/>
            </a:pPr>
            <a:r>
              <a:rPr b="1" lang="en-GB" sz="4600"/>
              <a:t>Title</a:t>
            </a:r>
            <a:endParaRPr b="1" sz="4600"/>
          </a:p>
        </p:txBody>
      </p:sp>
      <p:sp>
        <p:nvSpPr>
          <p:cNvPr id="87" name="Google Shape;87;p1"/>
          <p:cNvSpPr txBox="1"/>
          <p:nvPr>
            <p:ph idx="1" type="subTitle"/>
          </p:nvPr>
        </p:nvSpPr>
        <p:spPr>
          <a:xfrm>
            <a:off x="291662" y="4597626"/>
            <a:ext cx="11684438" cy="9912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cap="small"/>
              <a:t>      </a:t>
            </a:r>
            <a:r>
              <a:rPr lang="en-GB" cap="small"/>
              <a:t> AUTHORS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i="1" lang="en-GB" cap="small"/>
              <a:t>Affiliations</a:t>
            </a:r>
            <a:endParaRPr i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i="1"/>
          </a:p>
        </p:txBody>
      </p:sp>
      <p:sp>
        <p:nvSpPr>
          <p:cNvPr id="88" name="Google Shape;88;p1"/>
          <p:cNvSpPr/>
          <p:nvPr/>
        </p:nvSpPr>
        <p:spPr>
          <a:xfrm>
            <a:off x="4032173" y="1118380"/>
            <a:ext cx="7734591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LEVERAGING INTERSECTIONS IN MANAGEMENT THEORY AND PRACTICE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10-11 June 2021 - Palermo, Italy</a:t>
            </a:r>
            <a:endParaRPr/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5799" y="6309579"/>
            <a:ext cx="1184810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129132" y="6189415"/>
            <a:ext cx="637632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7">
            <a:alphaModFix/>
          </a:blip>
          <a:srcRect b="30603" l="0" r="0" t="28755"/>
          <a:stretch/>
        </p:blipFill>
        <p:spPr>
          <a:xfrm>
            <a:off x="5147797" y="6192471"/>
            <a:ext cx="1879404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15799" y="593600"/>
            <a:ext cx="3043494" cy="14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7000" y="5968653"/>
            <a:ext cx="12208998" cy="1070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1366500" y="603250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9681775" y="154579"/>
            <a:ext cx="1539951" cy="878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328225"/>
            <a:ext cx="12192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Aims</a:t>
            </a:r>
            <a:endParaRPr b="1"/>
          </a:p>
        </p:txBody>
      </p:sp>
      <p:sp>
        <p:nvSpPr>
          <p:cNvPr id="102" name="Google Shape;10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400"/>
              <a:t>Text ……...</a:t>
            </a:r>
            <a:endParaRPr sz="2400"/>
          </a:p>
        </p:txBody>
      </p:sp>
      <p:pic>
        <p:nvPicPr>
          <p:cNvPr id="103" name="Google Shape;10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601849"/>
            <a:ext cx="10515601" cy="92178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"/>
          <p:cNvSpPr txBox="1"/>
          <p:nvPr/>
        </p:nvSpPr>
        <p:spPr>
          <a:xfrm>
            <a:off x="1355074" y="6321670"/>
            <a:ext cx="604826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Sinergie-SIMA 2021 Management Conference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LEVERAGING INTERSECTIONS IN MANAGEMENT THEORY AND PRACTICE</a:t>
            </a:r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7271133" y="6328225"/>
            <a:ext cx="408266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10-11 June 2021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Palermo, Italy</a:t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2"/>
          <p:cNvPicPr preferRelativeResize="0"/>
          <p:nvPr/>
        </p:nvPicPr>
        <p:blipFill rotWithShape="1">
          <a:blip r:embed="rId4">
            <a:alphaModFix/>
          </a:blip>
          <a:srcRect b="4761" l="2161" r="58404" t="7256"/>
          <a:stretch/>
        </p:blipFill>
        <p:spPr>
          <a:xfrm>
            <a:off x="838200" y="6337941"/>
            <a:ext cx="540371" cy="50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/>
          <p:nvPr/>
        </p:nvSpPr>
        <p:spPr>
          <a:xfrm>
            <a:off x="39413" y="6046041"/>
            <a:ext cx="720018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7521429" y="5950490"/>
            <a:ext cx="139393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</a:t>
            </a:r>
            <a:endParaRPr i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9002110" y="5939387"/>
            <a:ext cx="3145230" cy="3862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1" i="1"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Paper title</a:t>
            </a:r>
            <a:endParaRPr b="1" i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366500" y="6032500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328225"/>
            <a:ext cx="12192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Literature review</a:t>
            </a:r>
            <a:endParaRPr b="1"/>
          </a:p>
        </p:txBody>
      </p:sp>
      <p:sp>
        <p:nvSpPr>
          <p:cNvPr id="117" name="Google Shape;11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400"/>
              <a:t>xxxxx</a:t>
            </a:r>
            <a:endParaRPr sz="2400"/>
          </a:p>
        </p:txBody>
      </p:sp>
      <p:pic>
        <p:nvPicPr>
          <p:cNvPr id="118" name="Google Shape;1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601849"/>
            <a:ext cx="10515601" cy="92178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"/>
          <p:cNvSpPr txBox="1"/>
          <p:nvPr/>
        </p:nvSpPr>
        <p:spPr>
          <a:xfrm>
            <a:off x="1355074" y="6321670"/>
            <a:ext cx="604826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Sinergie-SIMA 2021 Management Conference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LEVERAGING INTERSECTIONS IN MANAGEMENT THEORY AND PRACTICE</a:t>
            </a:r>
            <a:endParaRPr/>
          </a:p>
        </p:txBody>
      </p:sp>
      <p:sp>
        <p:nvSpPr>
          <p:cNvPr id="120" name="Google Shape;120;p3"/>
          <p:cNvSpPr txBox="1"/>
          <p:nvPr/>
        </p:nvSpPr>
        <p:spPr>
          <a:xfrm>
            <a:off x="7271133" y="6328225"/>
            <a:ext cx="408266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10-11 June 2021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Palermo, Italy</a:t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p3"/>
          <p:cNvPicPr preferRelativeResize="0"/>
          <p:nvPr/>
        </p:nvPicPr>
        <p:blipFill rotWithShape="1">
          <a:blip r:embed="rId4">
            <a:alphaModFix/>
          </a:blip>
          <a:srcRect b="4761" l="2161" r="58404" t="7256"/>
          <a:stretch/>
        </p:blipFill>
        <p:spPr>
          <a:xfrm>
            <a:off x="838200" y="6337941"/>
            <a:ext cx="540371" cy="50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3"/>
          <p:cNvSpPr/>
          <p:nvPr/>
        </p:nvSpPr>
        <p:spPr>
          <a:xfrm>
            <a:off x="7521429" y="5950490"/>
            <a:ext cx="139393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</a:t>
            </a:r>
            <a:endParaRPr i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 txBox="1"/>
          <p:nvPr/>
        </p:nvSpPr>
        <p:spPr>
          <a:xfrm>
            <a:off x="9002110" y="5939387"/>
            <a:ext cx="3145230" cy="3862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1" i="1"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Paper title</a:t>
            </a:r>
            <a:endParaRPr b="1" i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366500" y="6032500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328225"/>
            <a:ext cx="12192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Hypothesis, methodology …….(and so on)</a:t>
            </a:r>
            <a:endParaRPr b="1"/>
          </a:p>
        </p:txBody>
      </p:sp>
      <p:sp>
        <p:nvSpPr>
          <p:cNvPr id="131" name="Google Shape;131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sz="2400"/>
              <a:t>…..</a:t>
            </a:r>
            <a:endParaRPr sz="2400"/>
          </a:p>
        </p:txBody>
      </p:sp>
      <p:pic>
        <p:nvPicPr>
          <p:cNvPr id="132" name="Google Shape;13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601849"/>
            <a:ext cx="10515601" cy="92178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4"/>
          <p:cNvSpPr txBox="1"/>
          <p:nvPr/>
        </p:nvSpPr>
        <p:spPr>
          <a:xfrm>
            <a:off x="1355074" y="6321670"/>
            <a:ext cx="604826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Sinergie-SIMA 2021 Management Conference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LEVERAGING INTERSECTIONS IN MANAGEMENT THEORY AND PRACTICE</a:t>
            </a:r>
            <a:endParaRPr/>
          </a:p>
        </p:txBody>
      </p:sp>
      <p:sp>
        <p:nvSpPr>
          <p:cNvPr id="134" name="Google Shape;134;p4"/>
          <p:cNvSpPr txBox="1"/>
          <p:nvPr/>
        </p:nvSpPr>
        <p:spPr>
          <a:xfrm>
            <a:off x="7271133" y="6328225"/>
            <a:ext cx="408266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10-11 June 2021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Palermo, Italy</a:t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p4"/>
          <p:cNvPicPr preferRelativeResize="0"/>
          <p:nvPr/>
        </p:nvPicPr>
        <p:blipFill rotWithShape="1">
          <a:blip r:embed="rId4">
            <a:alphaModFix/>
          </a:blip>
          <a:srcRect b="4761" l="2161" r="58404" t="7256"/>
          <a:stretch/>
        </p:blipFill>
        <p:spPr>
          <a:xfrm>
            <a:off x="838200" y="6337941"/>
            <a:ext cx="540371" cy="50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4"/>
          <p:cNvSpPr/>
          <p:nvPr/>
        </p:nvSpPr>
        <p:spPr>
          <a:xfrm>
            <a:off x="7521429" y="5950490"/>
            <a:ext cx="139393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</a:t>
            </a:r>
            <a:endParaRPr i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4"/>
          <p:cNvSpPr txBox="1"/>
          <p:nvPr/>
        </p:nvSpPr>
        <p:spPr>
          <a:xfrm>
            <a:off x="9033485" y="5957425"/>
            <a:ext cx="3145200" cy="38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1" i="1"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PAPER title</a:t>
            </a:r>
            <a:endParaRPr b="1" i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8" name="Google Shape;138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366500" y="6032500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2020-05-23T06:54:51Z</dcterms:created>
  <dc:creator>Angelo Bonfanti</dc:creator>
</cp:coreProperties>
</file>